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8" r:id="rId5"/>
    <p:sldId id="267" r:id="rId6"/>
    <p:sldId id="269" r:id="rId7"/>
    <p:sldId id="275" r:id="rId8"/>
    <p:sldId id="276" r:id="rId9"/>
    <p:sldId id="277" r:id="rId10"/>
    <p:sldId id="280" r:id="rId11"/>
    <p:sldId id="270" r:id="rId12"/>
    <p:sldId id="278" r:id="rId13"/>
    <p:sldId id="279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DDE64A-24BE-4F2D-BBAE-86371D5E6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442EEC-902A-42BC-A397-E555098BE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18711-42E5-4902-8D7E-0C9FF4E0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2CAB97-EF38-4A0B-85EA-36791199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565E33-817D-49CB-94E6-420A4C7E3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33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28D00-2B38-47FC-BBB0-2F409FB4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48A7BE-FCB5-425F-A8E5-737696A3B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E8F21-3676-4761-9955-3A27F8DBC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8734AA-B193-48AA-B6B6-54088199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22CF20-8596-4BD6-90F0-AF5894A1D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1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D508D-A231-4AD6-B2C8-443740C8C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D546E5-B8D7-478E-94A5-89C6CA9C6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B64FB3-9A85-41B7-90C3-A17401D18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5E213A-B4DF-4080-9826-81B0909A2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280D26-C9F4-4395-9A51-63FF5C2E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25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395C5-1B1A-4A85-8F04-E08C0E92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6F0514-A06D-45D5-9FC8-E56262FEA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59D4CA-034F-44C8-A42F-75FB832B4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221D80-3C4E-460A-B310-D3D13DB6E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CE2836-F5D7-4343-B34A-94FB9A1C3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288FEE-E4FA-449A-ABA5-F1AF69924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4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72D46-B963-4895-ACE2-EE45EE7C7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2175B7-069C-426E-BA2C-2D24BD06F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BAF5A7-771A-4A48-BFE8-18F176AFF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CBDC48-6F3E-4241-874F-A52EF9392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8B62EA-CD6D-4458-9657-74CF3B2D05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AB6E47E-8BB9-47C0-91D2-D1AFA0E40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7A78F22-F1CA-4021-848F-DBAB6646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ABF1ED1-7B1C-4392-942A-A5A2F122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0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469B2-7596-4FCF-9515-41C162F99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680F936-F79F-4369-A932-DC73DB92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053A1C-0911-49C6-A680-8930F837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FC21FF-CE6F-4D5B-89B0-77BA92EF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75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79B71D-77E1-4031-9082-A36A3DBA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56CE6-CB2D-4159-83B7-D00ED3D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5EB02B-289F-499D-8C33-E0A03C50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52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F8D62-B0F6-4DE6-82BD-2BD06463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39498A-E494-42DD-8758-C4174282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B3B5B9-A0E5-41F1-BCD5-844F4100D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666494-1CBC-4A2F-86D8-0E4EA481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D9CE09-E3E2-4B61-A633-7958FB39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3AFA07-0345-4B75-B456-9BE475917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0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5CD1D-F99B-434D-85A6-F9CFD027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0291F8-4A11-49B1-96B8-731873A8D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0FE6C5-2379-4108-9EEF-11381DC86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F25816-6B3F-4093-9B9B-C56D5B10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E8E840-EA84-4C93-913F-C7464AE7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40D723-9405-48E0-BAA5-18E897B2E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38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5D355-7B83-48E3-AFF1-2BD77EF0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FAC390-D887-41B0-8DDB-B686ECEEA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6A1D8-4508-4AB1-B1AE-05B633A0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752C6-2497-406A-8B84-69C1D1B17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BAB2B5-D183-4D6E-8B9E-3F15FCB8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9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401A40-250F-4C1D-8D75-4260B5EF08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D39D0B-89B2-49AC-AE60-3692E2E16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BE5CC-3555-41C0-906B-E40D0A32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165F29-8533-4DC3-A5FD-28C03F7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33A9CD-E8B8-43A1-8104-8DBD23465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0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B5F2E-C118-455E-A55F-D71A0295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7461B2-D33E-41A7-A838-89CDB190B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729DEF-D6CD-4C32-83BC-9074DB3DA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DB134-8E73-4C88-AC03-6C2467E2071A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798D7E-77A2-454D-BD12-A6ECBECC3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FE180E-35CE-439B-8A83-7A17CD479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F7DF5-DFEA-48AF-98D9-BF33509E7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96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95811-390F-45E4-9F34-213F9E4BF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DF6CA7-DA33-45BA-8B6A-FCED21DBC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0" y="3602038"/>
            <a:ext cx="3352800" cy="1655762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/>
              <a:t>Автор проекта: ФИО(полностью), класс</a:t>
            </a:r>
          </a:p>
          <a:p>
            <a:pPr algn="r"/>
            <a:r>
              <a:rPr lang="ru-RU" dirty="0"/>
              <a:t>Руководитель проекта: ФИО (полностью) должность, место работы</a:t>
            </a:r>
          </a:p>
          <a:p>
            <a:pPr algn="r"/>
            <a:r>
              <a:rPr lang="ru-RU" dirty="0"/>
              <a:t>Научный консультант: ФИО (полностью) должность, место работы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D58E0-DFC6-4167-8AB3-13619B5CBFDE}"/>
              </a:ext>
            </a:extLst>
          </p:cNvPr>
          <p:cNvSpPr txBox="1"/>
          <p:nvPr/>
        </p:nvSpPr>
        <p:spPr>
          <a:xfrm>
            <a:off x="4457700" y="6134100"/>
            <a:ext cx="360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г. Москва, </a:t>
            </a:r>
            <a:r>
              <a:rPr lang="ru-RU" dirty="0" smtClean="0"/>
              <a:t>2026г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731738-C65A-45A1-83A1-0DB4DF4B17A6}"/>
              </a:ext>
            </a:extLst>
          </p:cNvPr>
          <p:cNvSpPr txBox="1"/>
          <p:nvPr/>
        </p:nvSpPr>
        <p:spPr>
          <a:xfrm>
            <a:off x="2024743" y="121298"/>
            <a:ext cx="842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Государственное бюджетное общеобразовательное учреждение города Москвы «Школа </a:t>
            </a:r>
            <a:r>
              <a:rPr lang="ru-RU" dirty="0" smtClean="0"/>
              <a:t>№0000 «Юпитер»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09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 или этапы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6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Актуальность и гипотеза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A5A709-0F05-489B-8DAF-873CF715BE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03016C-7798-4CF1-9B1D-CC41CDBA8C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62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Цель и задачи проекта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6A402F-C790-48CE-8551-FFC3632318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52567F-0E51-4845-8453-F32296D34F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55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Методы и методики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5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Теоретическая часть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Определения и понятия о чем пойдет речь</a:t>
            </a:r>
          </a:p>
        </p:txBody>
      </p:sp>
    </p:spTree>
    <p:extLst>
      <p:ext uri="{BB962C8B-B14F-4D97-AF65-F5344CB8AC3E}">
        <p14:creationId xmlns:p14="http://schemas.microsoft.com/office/powerpoint/2010/main" val="298922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Теоретическая часть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История изучения и открытия по теме проекта</a:t>
            </a:r>
          </a:p>
          <a:p>
            <a:r>
              <a:rPr lang="ru-RU" dirty="0"/>
              <a:t>Что и кем исследовано до вас по теме</a:t>
            </a:r>
          </a:p>
        </p:txBody>
      </p:sp>
    </p:spTree>
    <p:extLst>
      <p:ext uri="{BB962C8B-B14F-4D97-AF65-F5344CB8AC3E}">
        <p14:creationId xmlns:p14="http://schemas.microsoft.com/office/powerpoint/2010/main" val="217822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Теоретическая часть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Ваш вклад в изучение темы проекта. </a:t>
            </a:r>
          </a:p>
          <a:p>
            <a:r>
              <a:rPr lang="ru-RU" dirty="0"/>
              <a:t>Должно быть согласовано с вашими целями.</a:t>
            </a:r>
          </a:p>
          <a:p>
            <a:r>
              <a:rPr lang="ru-RU" dirty="0"/>
              <a:t>Предложен вариант выполнения работы, согласно поставленным задачам</a:t>
            </a:r>
          </a:p>
        </p:txBody>
      </p:sp>
    </p:spTree>
    <p:extLst>
      <p:ext uri="{BB962C8B-B14F-4D97-AF65-F5344CB8AC3E}">
        <p14:creationId xmlns:p14="http://schemas.microsoft.com/office/powerpoint/2010/main" val="3498956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Теоретическая часть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Опрос или статистика, если есть.</a:t>
            </a:r>
          </a:p>
          <a:p>
            <a:r>
              <a:rPr lang="ru-RU" dirty="0"/>
              <a:t>Цель опросника </a:t>
            </a:r>
          </a:p>
        </p:txBody>
      </p:sp>
    </p:spTree>
    <p:extLst>
      <p:ext uri="{BB962C8B-B14F-4D97-AF65-F5344CB8AC3E}">
        <p14:creationId xmlns:p14="http://schemas.microsoft.com/office/powerpoint/2010/main" val="834166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Теоретическая часть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Графики </a:t>
            </a:r>
          </a:p>
          <a:p>
            <a:r>
              <a:rPr lang="ru-RU" dirty="0"/>
              <a:t>Таблицы </a:t>
            </a:r>
          </a:p>
        </p:txBody>
      </p:sp>
    </p:spTree>
    <p:extLst>
      <p:ext uri="{BB962C8B-B14F-4D97-AF65-F5344CB8AC3E}">
        <p14:creationId xmlns:p14="http://schemas.microsoft.com/office/powerpoint/2010/main" val="2141564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Практическая часть проекта </a:t>
            </a:r>
            <a:br>
              <a:rPr lang="ru-RU" b="1" dirty="0"/>
            </a:br>
            <a:r>
              <a:rPr lang="ru-RU" dirty="0"/>
              <a:t>Название выполняемой работы Опыт№1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Оборудование (фото и его подписывать название оборудование согласно паспорту)</a:t>
            </a:r>
          </a:p>
          <a:p>
            <a:r>
              <a:rPr lang="ru-RU" dirty="0"/>
              <a:t>Этапы работы (обязательно фото и подписывать что на нем)</a:t>
            </a:r>
          </a:p>
          <a:p>
            <a:r>
              <a:rPr lang="ru-RU" dirty="0"/>
              <a:t>Результат работы (что получили и на основании чего вы это определили)</a:t>
            </a:r>
          </a:p>
          <a:p>
            <a:r>
              <a:rPr lang="ru-RU" dirty="0"/>
              <a:t>Вывод по работе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40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Практическая часть проекта </a:t>
            </a:r>
            <a:br>
              <a:rPr lang="ru-RU" b="1" dirty="0"/>
            </a:br>
            <a:r>
              <a:rPr lang="ru-RU" dirty="0"/>
              <a:t>Название выполняемой работы Опыт№2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Оборудование (фото и подписывать название оборудование согласно паспорту)</a:t>
            </a:r>
          </a:p>
          <a:p>
            <a:r>
              <a:rPr lang="ru-RU" dirty="0"/>
              <a:t>Этапы работы (обязательно фото и подписывать что на нем)</a:t>
            </a:r>
          </a:p>
          <a:p>
            <a:r>
              <a:rPr lang="ru-RU" dirty="0"/>
              <a:t>Результат работы (что получили и на основании чего вы это определили)</a:t>
            </a:r>
          </a:p>
          <a:p>
            <a:r>
              <a:rPr lang="ru-RU" dirty="0"/>
              <a:t>Вывод по работе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22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Практическая часть проекта</a:t>
            </a:r>
            <a:br>
              <a:rPr lang="ru-RU" b="1" dirty="0"/>
            </a:br>
            <a:r>
              <a:rPr lang="ru-RU" dirty="0"/>
              <a:t>Название выполняемой работы Опыт№3</a:t>
            </a:r>
            <a:br>
              <a:rPr lang="ru-RU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Оборудование (фото и подписывать название оборудование согласно паспорту)</a:t>
            </a:r>
          </a:p>
          <a:p>
            <a:r>
              <a:rPr lang="ru-RU" dirty="0"/>
              <a:t>Этапы работы (обязательно фото и подписывать что на нем)</a:t>
            </a:r>
          </a:p>
          <a:p>
            <a:r>
              <a:rPr lang="ru-RU" dirty="0"/>
              <a:t>Результат работы (что получили и на основании чего вы это определили)</a:t>
            </a:r>
          </a:p>
          <a:p>
            <a:r>
              <a:rPr lang="ru-RU" dirty="0"/>
              <a:t>Вывод по работе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4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Анализ практической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38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Итоги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Выводы </a:t>
            </a:r>
          </a:p>
          <a:p>
            <a:r>
              <a:rPr lang="ru-RU" dirty="0"/>
              <a:t>Рекомендации </a:t>
            </a:r>
          </a:p>
          <a:p>
            <a:r>
              <a:rPr lang="ru-RU" dirty="0"/>
              <a:t>Благодарность </a:t>
            </a:r>
          </a:p>
        </p:txBody>
      </p:sp>
    </p:spTree>
    <p:extLst>
      <p:ext uri="{BB962C8B-B14F-4D97-AF65-F5344CB8AC3E}">
        <p14:creationId xmlns:p14="http://schemas.microsoft.com/office/powerpoint/2010/main" val="1048621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8E66-5264-4391-ADAF-6805CE9F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Список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88063-B7E0-40C0-AC0B-A1D64A991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Название книги или пособия указываем согласно библиографическим данным</a:t>
            </a:r>
          </a:p>
          <a:p>
            <a:r>
              <a:rPr lang="ru-RU" dirty="0"/>
              <a:t>Ссылка на источник с указанием даты </a:t>
            </a:r>
          </a:p>
        </p:txBody>
      </p:sp>
    </p:spTree>
    <p:extLst>
      <p:ext uri="{BB962C8B-B14F-4D97-AF65-F5344CB8AC3E}">
        <p14:creationId xmlns:p14="http://schemas.microsoft.com/office/powerpoint/2010/main" val="729299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BD2D68-D0C9-47C1-9976-C258C0649425}"/>
              </a:ext>
            </a:extLst>
          </p:cNvPr>
          <p:cNvSpPr/>
          <p:nvPr/>
        </p:nvSpPr>
        <p:spPr>
          <a:xfrm>
            <a:off x="2705492" y="2967335"/>
            <a:ext cx="67810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5361219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271</Words>
  <Application>Microsoft Office PowerPoint</Application>
  <PresentationFormat>Широкоэкранный</PresentationFormat>
  <Paragraphs>48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План или этапы проекта</vt:lpstr>
      <vt:lpstr>Актуальность и гипотеза проекта</vt:lpstr>
      <vt:lpstr>Цель и задачи проекта</vt:lpstr>
      <vt:lpstr>Методы и методики</vt:lpstr>
      <vt:lpstr>Теоретическая часть проекта</vt:lpstr>
      <vt:lpstr>Теоретическая часть проекта</vt:lpstr>
      <vt:lpstr>Теоретическая часть проекта</vt:lpstr>
      <vt:lpstr>Теоретическая часть проекта</vt:lpstr>
      <vt:lpstr>Теоретическая часть проекта</vt:lpstr>
      <vt:lpstr> Практическая часть проекта  Название выполняемой работы Опыт№1 </vt:lpstr>
      <vt:lpstr> Практическая часть проекта  Название выполняемой работы Опыт№2 </vt:lpstr>
      <vt:lpstr> Практическая часть проекта Название выполняемой работы Опыт№3 </vt:lpstr>
      <vt:lpstr>Анализ практической работы</vt:lpstr>
      <vt:lpstr>Итоги проекта</vt:lpstr>
      <vt:lpstr>Список литературы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 Хорошилова</cp:lastModifiedBy>
  <cp:revision>4</cp:revision>
  <dcterms:created xsi:type="dcterms:W3CDTF">2021-12-04T10:40:37Z</dcterms:created>
  <dcterms:modified xsi:type="dcterms:W3CDTF">2026-09-17T19:00:24Z</dcterms:modified>
</cp:coreProperties>
</file>